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60" y="108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Abril\PUG_Abril%2025%20Datos%20fiderh%202003-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Mayo\PUG_Mayo%2025%20Datos%20fiderh%202003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Abril\PUG_Abril%2025%20Datos%20fiderh%202003-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5\Abril\PUG_Abril%2025%20Datos%20fiderh%202003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Abril\PUG_Abril%2025%20Datos%20fiderh%202003-202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Abril\PUG_Abril%2025%20Datos%20fiderh%202003-20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Mayo\PUG_Mayo%2025%20Datos%20fiderh%202003-202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Abril\PUG_Abril%2025%20Datos%20fiderh%202003-202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Abril\PUG_Abril%2025%20Datos%20fiderh%202003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56289133795669055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A6B8-4A86-B231-F119C88384B5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A6B8-4A86-B231-F119C88384B5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B8-4A86-B231-F119C88384B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6-A6B8-4A86-B231-F119C88384B5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7-A6B8-4A86-B231-F119C88384B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A6B8-4A86-B231-F119C88384B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9-A6B8-4A86-B231-F119C88384B5}"/>
              </c:ext>
            </c:extLst>
          </c:dPt>
          <c:dPt>
            <c:idx val="1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B-A6B8-4A86-B231-F119C88384B5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B8-4A86-B231-F119C88384B5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Solicitudes'!$P$5:$Z$5</c:f>
              <c:numCache>
                <c:formatCode>_(* #,##0_);_(* \(#,##0\);_(* "-"??_);_(@_)</c:formatCode>
                <c:ptCount val="11"/>
                <c:pt idx="0">
                  <c:v>1538</c:v>
                </c:pt>
                <c:pt idx="1">
                  <c:v>1532</c:v>
                </c:pt>
                <c:pt idx="2">
                  <c:v>1450</c:v>
                </c:pt>
                <c:pt idx="3">
                  <c:v>1443</c:v>
                </c:pt>
                <c:pt idx="4">
                  <c:v>968</c:v>
                </c:pt>
                <c:pt idx="5">
                  <c:v>1174</c:v>
                </c:pt>
                <c:pt idx="6">
                  <c:v>1191</c:v>
                </c:pt>
                <c:pt idx="7">
                  <c:v>1024</c:v>
                </c:pt>
                <c:pt idx="8">
                  <c:v>1027</c:v>
                </c:pt>
                <c:pt idx="9">
                  <c:v>587</c:v>
                </c:pt>
                <c:pt idx="10">
                  <c:v>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6B8-4A86-B231-F119C88384B5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Solicitudes'!$P$6:$Z$6</c:f>
              <c:numCache>
                <c:formatCode>0%</c:formatCode>
                <c:ptCount val="11"/>
                <c:pt idx="0">
                  <c:v>3.638814016172507E-2</c:v>
                </c:pt>
                <c:pt idx="1">
                  <c:v>-3.9011703511053317E-3</c:v>
                </c:pt>
                <c:pt idx="2">
                  <c:v>-5.3524804177545689E-2</c:v>
                </c:pt>
                <c:pt idx="3">
                  <c:v>-4.827586206896552E-3</c:v>
                </c:pt>
                <c:pt idx="4">
                  <c:v>-0.32917532917532916</c:v>
                </c:pt>
                <c:pt idx="5">
                  <c:v>0.21280991735537191</c:v>
                </c:pt>
                <c:pt idx="6">
                  <c:v>1.4480408858603067E-2</c:v>
                </c:pt>
                <c:pt idx="7">
                  <c:v>-0.14021830394626364</c:v>
                </c:pt>
                <c:pt idx="8">
                  <c:v>2.9296875E-3</c:v>
                </c:pt>
                <c:pt idx="9">
                  <c:v>-0.42843232716650437</c:v>
                </c:pt>
                <c:pt idx="10">
                  <c:v>5.0632911392405063E-2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6B8-4A86-B231-F119C88384B5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1-A6B8-4A86-B231-F119C88384B5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A6B8-4A86-B231-F119C88384B5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A6B8-4A86-B231-F119C88384B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6-A6B8-4A86-B231-F119C88384B5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7-A6B8-4A86-B231-F119C88384B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A6B8-4A86-B231-F119C88384B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9-A6B8-4A86-B231-F119C88384B5}"/>
              </c:ext>
            </c:extLst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B-A6B8-4A86-B231-F119C88384B5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A6B8-4A86-B231-F119C88384B5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Solicitudes'!$P$7:$Z$7</c:f>
              <c:numCache>
                <c:formatCode>General</c:formatCode>
                <c:ptCount val="11"/>
                <c:pt idx="0">
                  <c:v>932</c:v>
                </c:pt>
                <c:pt idx="1">
                  <c:v>894</c:v>
                </c:pt>
                <c:pt idx="2">
                  <c:v>887</c:v>
                </c:pt>
                <c:pt idx="3">
                  <c:v>929</c:v>
                </c:pt>
                <c:pt idx="4">
                  <c:v>630</c:v>
                </c:pt>
                <c:pt idx="5">
                  <c:v>906</c:v>
                </c:pt>
                <c:pt idx="6">
                  <c:v>935</c:v>
                </c:pt>
                <c:pt idx="7">
                  <c:v>764</c:v>
                </c:pt>
                <c:pt idx="8">
                  <c:v>784</c:v>
                </c:pt>
                <c:pt idx="9">
                  <c:v>160</c:v>
                </c:pt>
                <c:pt idx="10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A6B8-4A86-B231-F119C88384B5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Solicitudes'!$P$8:$Z$8</c:f>
              <c:numCache>
                <c:formatCode>0%</c:formatCode>
                <c:ptCount val="11"/>
                <c:pt idx="0">
                  <c:v>4.8368953880764905E-2</c:v>
                </c:pt>
                <c:pt idx="1">
                  <c:v>-4.07725321888412E-2</c:v>
                </c:pt>
                <c:pt idx="2">
                  <c:v>-7.829977628635347E-3</c:v>
                </c:pt>
                <c:pt idx="3">
                  <c:v>4.7350620067643741E-2</c:v>
                </c:pt>
                <c:pt idx="4">
                  <c:v>-0.32185145317545749</c:v>
                </c:pt>
                <c:pt idx="5">
                  <c:v>0.43809523809523809</c:v>
                </c:pt>
                <c:pt idx="6">
                  <c:v>3.2008830022075052E-2</c:v>
                </c:pt>
                <c:pt idx="7">
                  <c:v>-0.18288770053475936</c:v>
                </c:pt>
                <c:pt idx="8">
                  <c:v>2.6178010471204188E-2</c:v>
                </c:pt>
                <c:pt idx="9">
                  <c:v>-0.79591836734693877</c:v>
                </c:pt>
                <c:pt idx="10">
                  <c:v>-3.5714285714285712E-2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A6B8-4A86-B231-F119C88384B5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Solicitudes'!$P$9:$Z$9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B8-4A86-B231-F119C8838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305762503162"/>
          <c:y val="3.0111478265671374E-2"/>
          <c:w val="0.73508278944936956"/>
          <c:h val="0.84432114117402524"/>
        </c:manualLayout>
      </c:layout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OARC!$M$8:$V$8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*2025</c:v>
                </c:pt>
              </c:strCache>
            </c:strRef>
          </c:cat>
          <c:val>
            <c:numRef>
              <c:f>OARC!$M$9:$V$9</c:f>
              <c:numCache>
                <c:formatCode>_(* #,##0_);_(* \(#,##0\);_(* "-"??_);_(@_)</c:formatCode>
                <c:ptCount val="10"/>
                <c:pt idx="0">
                  <c:v>6105</c:v>
                </c:pt>
                <c:pt idx="1">
                  <c:v>6449</c:v>
                </c:pt>
                <c:pt idx="2">
                  <c:v>6839</c:v>
                </c:pt>
                <c:pt idx="3">
                  <c:v>7083</c:v>
                </c:pt>
                <c:pt idx="4">
                  <c:v>6889</c:v>
                </c:pt>
                <c:pt idx="5">
                  <c:v>7013</c:v>
                </c:pt>
                <c:pt idx="6">
                  <c:v>7129</c:v>
                </c:pt>
                <c:pt idx="7">
                  <c:v>7288</c:v>
                </c:pt>
                <c:pt idx="8">
                  <c:v>7213</c:v>
                </c:pt>
                <c:pt idx="9">
                  <c:v>6921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89-457D-B76C-069AECF57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_(* #,##0_);_(* \(#,##0\);_(* "-"??_);_(@_)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9-449B-BFD4-B2E963A0FBB5}"/>
            </c:ext>
          </c:extLst>
        </c:ser>
        <c:ser>
          <c:idx val="1"/>
          <c:order val="1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9-449B-BFD4-B2E963A0FBB5}"/>
            </c:ext>
          </c:extLst>
        </c:ser>
        <c:ser>
          <c:idx val="2"/>
          <c:order val="2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59-449B-BFD4-B2E963A0FBB5}"/>
            </c:ext>
          </c:extLst>
        </c:ser>
        <c:ser>
          <c:idx val="3"/>
          <c:order val="3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59-449B-BFD4-B2E963A0FBB5}"/>
            </c:ext>
          </c:extLst>
        </c:ser>
        <c:ser>
          <c:idx val="4"/>
          <c:order val="4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59-449B-BFD4-B2E963A0FBB5}"/>
            </c:ext>
          </c:extLst>
        </c:ser>
        <c:ser>
          <c:idx val="5"/>
          <c:order val="5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59-449B-BFD4-B2E963A0FBB5}"/>
            </c:ext>
          </c:extLst>
        </c:ser>
        <c:ser>
          <c:idx val="6"/>
          <c:order val="6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59-449B-BFD4-B2E963A0FBB5}"/>
            </c:ext>
          </c:extLst>
        </c:ser>
        <c:ser>
          <c:idx val="7"/>
          <c:order val="7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59-449B-BFD4-B2E963A0FBB5}"/>
            </c:ext>
          </c:extLst>
        </c:ser>
        <c:ser>
          <c:idx val="8"/>
          <c:order val="8"/>
          <c:tx>
            <c:strRef>
              <c:f>'POBL OBJETIVO RECIB '!$W$12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652</c:v>
                </c:pt>
                <c:pt idx="2">
                  <c:v>45</c:v>
                </c:pt>
                <c:pt idx="3">
                  <c:v>68</c:v>
                </c:pt>
                <c:pt idx="4">
                  <c:v>88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59-449B-BFD4-B2E963A0FBB5}"/>
            </c:ext>
          </c:extLst>
        </c:ser>
        <c:ser>
          <c:idx val="9"/>
          <c:order val="9"/>
          <c:tx>
            <c:strRef>
              <c:f>'POBL OBJETIVO RECIB '!$X$12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'!$X$13:$X$18</c:f>
              <c:numCache>
                <c:formatCode>_(* #,##0_);_(* \(#,##0\);_(* "-"??_);_(@_)</c:formatCode>
                <c:ptCount val="6"/>
                <c:pt idx="0">
                  <c:v>118</c:v>
                </c:pt>
                <c:pt idx="1">
                  <c:v>369</c:v>
                </c:pt>
                <c:pt idx="2">
                  <c:v>29</c:v>
                </c:pt>
                <c:pt idx="3">
                  <c:v>29</c:v>
                </c:pt>
                <c:pt idx="4">
                  <c:v>39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59-449B-BFD4-B2E963A0F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7068606382243361"/>
        </c:manualLayout>
      </c:layout>
      <c:barChart>
        <c:barDir val="col"/>
        <c:grouping val="clustered"/>
        <c:varyColors val="0"/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7-419D-BA78-C94672931987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E7-419D-BA78-C94672931987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E7-419D-BA78-C94672931987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E7-419D-BA78-C94672931987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E7-419D-BA78-C94672931987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E7-419D-BA78-C94672931987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E7-419D-BA78-C94672931987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E7-419D-BA78-C94672931987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0</c:formatCode>
                <c:ptCount val="7"/>
                <c:pt idx="0">
                  <c:v>199</c:v>
                </c:pt>
                <c:pt idx="1">
                  <c:v>559</c:v>
                </c:pt>
                <c:pt idx="2">
                  <c:v>189</c:v>
                </c:pt>
                <c:pt idx="3">
                  <c:v>60</c:v>
                </c:pt>
                <c:pt idx="4">
                  <c:v>14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E7-419D-BA78-C94672931987}"/>
            </c:ext>
          </c:extLst>
        </c:ser>
        <c:ser>
          <c:idx val="22"/>
          <c:order val="22"/>
          <c:tx>
            <c:strRef>
              <c:f>'POBL OBJETIVO RECIB '!$X$63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'!$X$64:$X$70</c:f>
              <c:numCache>
                <c:formatCode>_(* #,##0_);_(* \(#,##0\);_(* "-"??_);_(@_)</c:formatCode>
                <c:ptCount val="7"/>
                <c:pt idx="0">
                  <c:v>111</c:v>
                </c:pt>
                <c:pt idx="1">
                  <c:v>337</c:v>
                </c:pt>
                <c:pt idx="2">
                  <c:v>100</c:v>
                </c:pt>
                <c:pt idx="3">
                  <c:v>25</c:v>
                </c:pt>
                <c:pt idx="4">
                  <c:v>12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E7-419D-BA78-C94672931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6AE7-419D-BA78-C9467293198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AE7-419D-BA78-C9467293198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AE7-419D-BA78-C9467293198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AE7-419D-BA78-C9467293198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AE7-419D-BA78-C9467293198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AE7-419D-BA78-C9467293198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AE7-419D-BA78-C9467293198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AE7-419D-BA78-C9467293198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AE7-419D-BA78-C9467293198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AE7-419D-BA78-C9467293198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AE7-419D-BA78-C9467293198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AE7-419D-BA78-C9467293198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'!$N$63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AE7-419D-BA78-C94672931987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68728981955E-2"/>
          <c:y val="7.9171096522849288E-2"/>
          <c:w val="0.90501329972855538"/>
          <c:h val="0.48396312848508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'!$K$103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'!$K$104:$K$107</c:f>
              <c:numCache>
                <c:formatCode>_(* #,##0_);_(* \(#,##0\);_(* "-"??_);_(@_)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1-476B-96E2-898407068B0F}"/>
            </c:ext>
          </c:extLst>
        </c:ser>
        <c:ser>
          <c:idx val="1"/>
          <c:order val="1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1-476B-96E2-898407068B0F}"/>
            </c:ext>
          </c:extLst>
        </c:ser>
        <c:ser>
          <c:idx val="2"/>
          <c:order val="2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1-476B-96E2-898407068B0F}"/>
            </c:ext>
          </c:extLst>
        </c:ser>
        <c:ser>
          <c:idx val="3"/>
          <c:order val="3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71-476B-96E2-898407068B0F}"/>
            </c:ext>
          </c:extLst>
        </c:ser>
        <c:ser>
          <c:idx val="4"/>
          <c:order val="4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71-476B-96E2-898407068B0F}"/>
            </c:ext>
          </c:extLst>
        </c:ser>
        <c:ser>
          <c:idx val="5"/>
          <c:order val="5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71-476B-96E2-898407068B0F}"/>
            </c:ext>
          </c:extLst>
        </c:ser>
        <c:ser>
          <c:idx val="6"/>
          <c:order val="6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71-476B-96E2-898407068B0F}"/>
            </c:ext>
          </c:extLst>
        </c:ser>
        <c:ser>
          <c:idx val="7"/>
          <c:order val="7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71-476B-96E2-898407068B0F}"/>
            </c:ext>
          </c:extLst>
        </c:ser>
        <c:ser>
          <c:idx val="8"/>
          <c:order val="8"/>
          <c:tx>
            <c:strRef>
              <c:f>'POBL OBJETIVO RECIB '!$S$103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25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71-476B-96E2-898407068B0F}"/>
            </c:ext>
          </c:extLst>
        </c:ser>
        <c:ser>
          <c:idx val="9"/>
          <c:order val="9"/>
          <c:tx>
            <c:strRef>
              <c:f>'POBL OBJETIVO RECIB '!$T$103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'!$T$104:$T$107</c:f>
              <c:numCache>
                <c:formatCode>_(* #,##0_);_(* \(#,##0\);_(* "-"??_);_(@_)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11</c:v>
                </c:pt>
                <c:pt idx="3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B71-476B-96E2-898407068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0449050175E-2"/>
          <c:y val="5.6036637576364713E-2"/>
          <c:w val="0.89794308723221716"/>
          <c:h val="0.47747213002445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'!$O$147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200-4D91-8764-5049D5651374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8200-4D91-8764-5049D5651374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'!$O$148:$O$149</c:f>
              <c:numCache>
                <c:formatCode>_(* #,##0_);_(* \(#,##0\);_(* "-"??_);_(@_)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00-4D91-8764-5049D5651374}"/>
            </c:ext>
          </c:extLst>
        </c:ser>
        <c:ser>
          <c:idx val="1"/>
          <c:order val="1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8200-4D91-8764-5049D5651374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00-4D91-8764-5049D5651374}"/>
            </c:ext>
          </c:extLst>
        </c:ser>
        <c:ser>
          <c:idx val="2"/>
          <c:order val="2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00-4D91-8764-5049D5651374}"/>
            </c:ext>
          </c:extLst>
        </c:ser>
        <c:ser>
          <c:idx val="3"/>
          <c:order val="3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00-4D91-8764-5049D5651374}"/>
            </c:ext>
          </c:extLst>
        </c:ser>
        <c:ser>
          <c:idx val="4"/>
          <c:order val="4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00-4D91-8764-5049D5651374}"/>
            </c:ext>
          </c:extLst>
        </c:ser>
        <c:ser>
          <c:idx val="5"/>
          <c:order val="5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200-4D91-8764-5049D5651374}"/>
            </c:ext>
          </c:extLst>
        </c:ser>
        <c:ser>
          <c:idx val="6"/>
          <c:order val="6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00-4D91-8764-5049D5651374}"/>
            </c:ext>
          </c:extLst>
        </c:ser>
        <c:ser>
          <c:idx val="7"/>
          <c:order val="7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200-4D91-8764-5049D5651374}"/>
            </c:ext>
          </c:extLst>
        </c:ser>
        <c:ser>
          <c:idx val="8"/>
          <c:order val="8"/>
          <c:tx>
            <c:strRef>
              <c:f>'POBL OBJETIVO RECIB '!$W$147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173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00-4D91-8764-5049D5651374}"/>
            </c:ext>
          </c:extLst>
        </c:ser>
        <c:ser>
          <c:idx val="9"/>
          <c:order val="9"/>
          <c:tx>
            <c:strRef>
              <c:f>'POBL OBJETIVO RECIB '!$X$147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'!$X$148:$X$149</c:f>
              <c:numCache>
                <c:formatCode>_(* #,##0_);_(* \(#,##0\);_(* "-"??_);_(@_)</c:formatCode>
                <c:ptCount val="2"/>
                <c:pt idx="0">
                  <c:v>86</c:v>
                </c:pt>
                <c:pt idx="1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200-4D91-8764-5049D5651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6898565681180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'!$H$192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'!$H$193:$H$195</c:f>
              <c:numCache>
                <c:formatCode>_(* #,##0_);_(* \(#,##0\);_(* "-"??_);_(@_)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5-4C56-A672-6C95CA75A337}"/>
            </c:ext>
          </c:extLst>
        </c:ser>
        <c:ser>
          <c:idx val="1"/>
          <c:order val="1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E75-4C56-A672-6C95CA75A337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75-4C56-A672-6C95CA75A337}"/>
            </c:ext>
          </c:extLst>
        </c:ser>
        <c:ser>
          <c:idx val="2"/>
          <c:order val="2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5-4C56-A672-6C95CA75A337}"/>
            </c:ext>
          </c:extLst>
        </c:ser>
        <c:ser>
          <c:idx val="3"/>
          <c:order val="3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75-4C56-A672-6C95CA75A337}"/>
            </c:ext>
          </c:extLst>
        </c:ser>
        <c:ser>
          <c:idx val="4"/>
          <c:order val="4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75-4C56-A672-6C95CA75A337}"/>
            </c:ext>
          </c:extLst>
        </c:ser>
        <c:ser>
          <c:idx val="5"/>
          <c:order val="5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75-4C56-A672-6C95CA75A337}"/>
            </c:ext>
          </c:extLst>
        </c:ser>
        <c:ser>
          <c:idx val="6"/>
          <c:order val="6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75-4C56-A672-6C95CA75A337}"/>
            </c:ext>
          </c:extLst>
        </c:ser>
        <c:ser>
          <c:idx val="7"/>
          <c:order val="7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75-4C56-A672-6C95CA75A337}"/>
            </c:ext>
          </c:extLst>
        </c:ser>
        <c:ser>
          <c:idx val="8"/>
          <c:order val="8"/>
          <c:tx>
            <c:strRef>
              <c:f>'POBL OBJETIVO RECIB '!$P$192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709</c:v>
                </c:pt>
                <c:pt idx="1">
                  <c:v>276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75-4C56-A672-6C95CA75A337}"/>
            </c:ext>
          </c:extLst>
        </c:ser>
        <c:ser>
          <c:idx val="9"/>
          <c:order val="9"/>
          <c:tx>
            <c:strRef>
              <c:f>'POBL OBJETIVO RECIB '!$Q$192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'!$Q$193:$Q$195</c:f>
              <c:numCache>
                <c:formatCode>_(* #,##0_);_(* \(#,##0\);_(* "-"??_);_(@_)</c:formatCode>
                <c:ptCount val="3"/>
                <c:pt idx="0">
                  <c:v>429</c:v>
                </c:pt>
                <c:pt idx="1">
                  <c:v>142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75-4C56-A672-6C95CA75A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DCCF-4A8C-951B-0A376BDF91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DCCF-4A8C-951B-0A376BDF91E9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DCCF-4A8C-951B-0A376BDF91E9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DCCF-4A8C-951B-0A376BDF91E9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'!$O$37:$X$37</c:f>
              <c:numCache>
                <c:formatCode>_(* #,##0_);_(* \(#,##0\);_(* "-"??_);_(@_)</c:formatCode>
                <c:ptCount val="10"/>
                <c:pt idx="0">
                  <c:v>608</c:v>
                </c:pt>
                <c:pt idx="1">
                  <c:v>670</c:v>
                </c:pt>
                <c:pt idx="2">
                  <c:v>650</c:v>
                </c:pt>
                <c:pt idx="3">
                  <c:v>653</c:v>
                </c:pt>
                <c:pt idx="4">
                  <c:v>426</c:v>
                </c:pt>
                <c:pt idx="5">
                  <c:v>549</c:v>
                </c:pt>
                <c:pt idx="6">
                  <c:v>561</c:v>
                </c:pt>
                <c:pt idx="7">
                  <c:v>490</c:v>
                </c:pt>
                <c:pt idx="8">
                  <c:v>509</c:v>
                </c:pt>
                <c:pt idx="9">
                  <c:v>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CCF-4A8C-951B-0A376BDF91E9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DCCF-4A8C-951B-0A376BDF91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DCCF-4A8C-951B-0A376BDF91E9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DCCF-4A8C-951B-0A376BDF91E9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DCCF-4A8C-951B-0A376BDF91E9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'!$O$38:$X$38</c:f>
              <c:numCache>
                <c:formatCode>_(* #,##0_);_(* \(#,##0\);_(* "-"??_);_(@_)</c:formatCode>
                <c:ptCount val="10"/>
                <c:pt idx="0">
                  <c:v>374</c:v>
                </c:pt>
                <c:pt idx="1">
                  <c:v>396</c:v>
                </c:pt>
                <c:pt idx="2">
                  <c:v>399</c:v>
                </c:pt>
                <c:pt idx="3">
                  <c:v>419</c:v>
                </c:pt>
                <c:pt idx="4">
                  <c:v>289</c:v>
                </c:pt>
                <c:pt idx="5">
                  <c:v>427</c:v>
                </c:pt>
                <c:pt idx="6">
                  <c:v>436</c:v>
                </c:pt>
                <c:pt idx="7">
                  <c:v>358</c:v>
                </c:pt>
                <c:pt idx="8">
                  <c:v>380</c:v>
                </c:pt>
                <c:pt idx="9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CCF-4A8C-951B-0A376BDF91E9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'!$O$39:$X$39</c:f>
              <c:numCache>
                <c:formatCode>0%</c:formatCode>
                <c:ptCount val="10"/>
                <c:pt idx="0">
                  <c:v>0.61513157894736847</c:v>
                </c:pt>
                <c:pt idx="1">
                  <c:v>0.59104477611940298</c:v>
                </c:pt>
                <c:pt idx="2">
                  <c:v>0.61384615384615382</c:v>
                </c:pt>
                <c:pt idx="3">
                  <c:v>0.64165390505359876</c:v>
                </c:pt>
                <c:pt idx="4">
                  <c:v>0.67840375586854462</c:v>
                </c:pt>
                <c:pt idx="5">
                  <c:v>0.77777777777777779</c:v>
                </c:pt>
                <c:pt idx="6">
                  <c:v>0.77718360071301251</c:v>
                </c:pt>
                <c:pt idx="7">
                  <c:v>0.73061224489795917</c:v>
                </c:pt>
                <c:pt idx="8">
                  <c:v>0.74656188605108054</c:v>
                </c:pt>
                <c:pt idx="9">
                  <c:v>0.22509225092250923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CCF-4A8C-951B-0A376BDF9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B212-4465-AE78-C903D19ADAB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B212-4465-AE78-C903D19ADABF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B212-4465-AE78-C903D19ADABF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B212-4465-AE78-C903D19ADABF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'!$O$41:$X$41</c:f>
              <c:numCache>
                <c:formatCode>_(* #,##0_);_(* \(#,##0\);_(* "-"??_);_(@_)</c:formatCode>
                <c:ptCount val="10"/>
                <c:pt idx="0">
                  <c:v>930</c:v>
                </c:pt>
                <c:pt idx="1">
                  <c:v>862</c:v>
                </c:pt>
                <c:pt idx="2">
                  <c:v>800</c:v>
                </c:pt>
                <c:pt idx="3">
                  <c:v>790</c:v>
                </c:pt>
                <c:pt idx="4">
                  <c:v>542</c:v>
                </c:pt>
                <c:pt idx="5">
                  <c:v>625</c:v>
                </c:pt>
                <c:pt idx="6">
                  <c:v>630</c:v>
                </c:pt>
                <c:pt idx="7">
                  <c:v>534</c:v>
                </c:pt>
                <c:pt idx="8">
                  <c:v>518</c:v>
                </c:pt>
                <c:pt idx="9">
                  <c:v>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12-4465-AE78-C903D19ADABF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B212-4465-AE78-C903D19ADAB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B212-4465-AE78-C903D19ADABF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B212-4465-AE78-C903D19ADABF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B212-4465-AE78-C903D19ADABF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'!$O$42:$X$42</c:f>
              <c:numCache>
                <c:formatCode>_(* #,##0_);_(* \(#,##0\);_(* "-"??_);_(@_)</c:formatCode>
                <c:ptCount val="10"/>
                <c:pt idx="0">
                  <c:v>558</c:v>
                </c:pt>
                <c:pt idx="1">
                  <c:v>498</c:v>
                </c:pt>
                <c:pt idx="2">
                  <c:v>488</c:v>
                </c:pt>
                <c:pt idx="3">
                  <c:v>510</c:v>
                </c:pt>
                <c:pt idx="4">
                  <c:v>341</c:v>
                </c:pt>
                <c:pt idx="5">
                  <c:v>479</c:v>
                </c:pt>
                <c:pt idx="6">
                  <c:v>499</c:v>
                </c:pt>
                <c:pt idx="7">
                  <c:v>406</c:v>
                </c:pt>
                <c:pt idx="8">
                  <c:v>404</c:v>
                </c:pt>
                <c:pt idx="9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212-4465-AE78-C903D19ADABF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'!$O$43:$X$43</c:f>
              <c:numCache>
                <c:formatCode>0%</c:formatCode>
                <c:ptCount val="10"/>
                <c:pt idx="0">
                  <c:v>0.6</c:v>
                </c:pt>
                <c:pt idx="1">
                  <c:v>0.57772621809744784</c:v>
                </c:pt>
                <c:pt idx="2">
                  <c:v>0.61</c:v>
                </c:pt>
                <c:pt idx="3">
                  <c:v>0.64556962025316456</c:v>
                </c:pt>
                <c:pt idx="4">
                  <c:v>0.62915129151291516</c:v>
                </c:pt>
                <c:pt idx="5">
                  <c:v>0.76639999999999997</c:v>
                </c:pt>
                <c:pt idx="6">
                  <c:v>0.79206349206349203</c:v>
                </c:pt>
                <c:pt idx="7">
                  <c:v>0.76029962546816476</c:v>
                </c:pt>
                <c:pt idx="8">
                  <c:v>0.77992277992277992</c:v>
                </c:pt>
                <c:pt idx="9">
                  <c:v>0.31329113924050633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212-4465-AE78-C903D19AD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09/06/2025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09/06/2025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09/06/2025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09/06/2025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09/06/2025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09/06/2025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09/06/2025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09/06/2025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09/06/2025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822A05-C461-4A8C-B06F-EE118718994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027B115-80AE-4817-851A-0F7A2B7C8F02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graphicFrame>
        <p:nvGraphicFramePr>
          <p:cNvPr id="11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110695"/>
              </p:ext>
            </p:extLst>
          </p:nvPr>
        </p:nvGraphicFramePr>
        <p:xfrm>
          <a:off x="1353829" y="1036300"/>
          <a:ext cx="9408242" cy="477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EEDD47-82B4-465D-9A66-7244B4DBECD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6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724314"/>
              </p:ext>
            </p:extLst>
          </p:nvPr>
        </p:nvGraphicFramePr>
        <p:xfrm>
          <a:off x="1888601" y="1132083"/>
          <a:ext cx="8414798" cy="224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064958"/>
              </p:ext>
            </p:extLst>
          </p:nvPr>
        </p:nvGraphicFramePr>
        <p:xfrm>
          <a:off x="1864137" y="3580016"/>
          <a:ext cx="8439262" cy="220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39726E0A-AC40-4251-A03C-9BF663BE4243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8955EE-6AA5-451A-BC52-C5ECF956D9C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B8B7C8-53D7-4478-A2E3-E804942F61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CF043-1FA1-40DE-A612-D216D628078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55D45D-C09B-4D25-8B88-59A8F195C3A8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5DBD2F-842F-435E-9C09-2D5797C2EDB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 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A0F258-F06E-49FE-971C-6F9957D94CCE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D9E3E2-DB09-4F34-8271-67DEED61548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3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449612"/>
              </p:ext>
            </p:extLst>
          </p:nvPr>
        </p:nvGraphicFramePr>
        <p:xfrm>
          <a:off x="1372515" y="792532"/>
          <a:ext cx="9446969" cy="527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A33C7C1-BD32-4A4A-9C62-BE64C74A1061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ADC10A-20F8-4561-8346-915D1F3E4C4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8650A5-9DFD-4F03-9B0E-49ECD5F2E42B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/>
        </p:nvGraphicFramePr>
        <p:xfrm>
          <a:off x="1315672" y="1170505"/>
          <a:ext cx="9560655" cy="45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5CDD6B-5516-4E0E-806C-72597648D9F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3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404909"/>
              </p:ext>
            </p:extLst>
          </p:nvPr>
        </p:nvGraphicFramePr>
        <p:xfrm>
          <a:off x="2305217" y="1327527"/>
          <a:ext cx="7581565" cy="467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4E0D51C-B03E-4F85-B372-C0187F8344EE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4E665A-4963-435F-A31E-D8318A43F48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4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60840"/>
              </p:ext>
            </p:extLst>
          </p:nvPr>
        </p:nvGraphicFramePr>
        <p:xfrm>
          <a:off x="1959429" y="1177049"/>
          <a:ext cx="8285961" cy="476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857BEC9-5B8F-4E0C-9F91-48769AEC7C52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D87851-FCE5-428A-AB51-8DCAA1F7C4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05" y="483124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3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/>
        </p:nvGraphicFramePr>
        <p:xfrm>
          <a:off x="1166916" y="932813"/>
          <a:ext cx="9858168" cy="499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91D5EBA-482C-4F56-8BF2-3C1F16AA9B55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BFBADE-7D75-4C42-AFEE-919BDB9DB44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3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469992"/>
              </p:ext>
            </p:extLst>
          </p:nvPr>
        </p:nvGraphicFramePr>
        <p:xfrm>
          <a:off x="1867450" y="994398"/>
          <a:ext cx="8457100" cy="499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A315338-E8AF-4CB7-8A5C-9D8AE8F8405C}"/>
              </a:ext>
            </a:extLst>
          </p:cNvPr>
          <p:cNvSpPr txBox="1"/>
          <p:nvPr/>
        </p:nvSpPr>
        <p:spPr>
          <a:xfrm>
            <a:off x="4853934" y="601674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mayo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D86E56-9964-4A71-93C1-15A1DE0D25D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/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A34C6D3-9CE8-4C01-8EA3-3C55A7ADD05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7022</TotalTime>
  <Words>473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Lausanne 250</vt:lpstr>
      <vt:lpstr>Lausanne 300</vt:lpstr>
      <vt:lpstr>Lausanne 350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2016-2025</vt:lpstr>
      <vt:lpstr>CRÉDITOS EN ADMINISTRACIÓN 2016-2025</vt:lpstr>
      <vt:lpstr>SOLICITUDES RECIBIDAS POR ÁREA DE ESTUDIO  2016-2025</vt:lpstr>
      <vt:lpstr>SOLICITUDES RECIBIDAS POR RANGO DE EDAD   2016-2025</vt:lpstr>
      <vt:lpstr>SOLICITUDES RECIBIDAS POR NIVEL DE ESTUDIOS  2016-2025</vt:lpstr>
      <vt:lpstr>SOLICITUDES RECIBIDAS POR DESTINO  2016-2025</vt:lpstr>
      <vt:lpstr>SOLICITUDES RECIBIDAS POR SECTOR DE PROCEDENCIA  2016-2025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187</cp:revision>
  <dcterms:created xsi:type="dcterms:W3CDTF">2021-10-27T16:35:09Z</dcterms:created>
  <dcterms:modified xsi:type="dcterms:W3CDTF">2025-06-09T21:42:13Z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fcb68ec7-e428-45f6-91d3-51541d69081d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SlideMasterFooterText">
    <vt:lpwstr>Uso Público
Información de acceso público.</vt:lpwstr>
  </property>
  <property fmtid="{D5CDD505-2E9C-101B-9397-08002B2CF9AE}" pid="10" name="X-Metadata 2">
    <vt:lpwstr>4c5a5|||f14cf7a0-dd03-4cad-81e7-af3095354730</vt:lpwstr>
  </property>
  <property fmtid="{D5CDD505-2E9C-101B-9397-08002B2CF9AE}" pid="11" name="X-Metadata 1">
    <vt:lpwstr>001: G17681 - 002: 170.70.121.25 - 003: 09/06/2025 03:42:13 p. m.</vt:lpwstr>
  </property>
</Properties>
</file>